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950" r:id="rId2"/>
    <p:sldId id="1090" r:id="rId3"/>
    <p:sldId id="1059" r:id="rId4"/>
    <p:sldId id="1055" r:id="rId5"/>
    <p:sldId id="453" r:id="rId6"/>
    <p:sldId id="483" r:id="rId7"/>
    <p:sldId id="486" r:id="rId8"/>
    <p:sldId id="484" r:id="rId9"/>
    <p:sldId id="487" r:id="rId10"/>
    <p:sldId id="485" r:id="rId11"/>
    <p:sldId id="488" r:id="rId12"/>
    <p:sldId id="332" r:id="rId13"/>
    <p:sldId id="472" r:id="rId14"/>
    <p:sldId id="473" r:id="rId15"/>
    <p:sldId id="474" r:id="rId16"/>
    <p:sldId id="480" r:id="rId17"/>
    <p:sldId id="475" r:id="rId18"/>
    <p:sldId id="481" r:id="rId19"/>
    <p:sldId id="476" r:id="rId20"/>
    <p:sldId id="482" r:id="rId21"/>
    <p:sldId id="1056" r:id="rId22"/>
    <p:sldId id="1100" r:id="rId23"/>
    <p:sldId id="1102" r:id="rId24"/>
    <p:sldId id="1101" r:id="rId25"/>
    <p:sldId id="1103" r:id="rId26"/>
    <p:sldId id="1104" r:id="rId27"/>
    <p:sldId id="1105" r:id="rId28"/>
    <p:sldId id="1106" r:id="rId29"/>
    <p:sldId id="1107" r:id="rId30"/>
    <p:sldId id="1108" r:id="rId31"/>
    <p:sldId id="1109" r:id="rId32"/>
    <p:sldId id="1110" r:id="rId33"/>
    <p:sldId id="1111" r:id="rId34"/>
    <p:sldId id="1112" r:id="rId35"/>
    <p:sldId id="1113" r:id="rId36"/>
    <p:sldId id="1114" r:id="rId37"/>
    <p:sldId id="954" r:id="rId38"/>
    <p:sldId id="1010" r:id="rId39"/>
    <p:sldId id="1032" r:id="rId40"/>
    <p:sldId id="1046" r:id="rId41"/>
    <p:sldId id="1093" r:id="rId42"/>
    <p:sldId id="1043" r:id="rId43"/>
    <p:sldId id="956" r:id="rId44"/>
    <p:sldId id="1091" r:id="rId45"/>
    <p:sldId id="1092" r:id="rId46"/>
    <p:sldId id="1084" r:id="rId47"/>
    <p:sldId id="946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6" d="100"/>
          <a:sy n="96" d="100"/>
        </p:scale>
        <p:origin x="2274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16/12/2023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877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385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16/12/2023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17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 December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Hail the </a:t>
            </a:r>
            <a:r>
              <a:rPr lang="en-GB" sz="3600" dirty="0" err="1">
                <a:solidFill>
                  <a:schemeClr val="bg1"/>
                </a:solidFill>
              </a:rPr>
              <a:t>heav'n</a:t>
            </a:r>
            <a:r>
              <a:rPr lang="en-GB" sz="3600" dirty="0">
                <a:solidFill>
                  <a:schemeClr val="bg1"/>
                </a:solidFill>
              </a:rPr>
              <a:t>-born Prince of Peace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Hail the Sun of Righteousness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Light and life to all He brings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Ris'n</a:t>
            </a:r>
            <a:r>
              <a:rPr lang="en-GB" sz="3600" dirty="0">
                <a:solidFill>
                  <a:schemeClr val="bg1"/>
                </a:solidFill>
              </a:rPr>
              <a:t> with healing in His wings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74305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24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Mild He lays His glory by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Born that man no more may die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Born to raise the sons of earth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Born to give them second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Hark the herald angels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Glory to the </a:t>
            </a:r>
            <a:r>
              <a:rPr lang="en-GB" sz="3600" dirty="0" err="1">
                <a:solidFill>
                  <a:schemeClr val="bg1"/>
                </a:solidFill>
              </a:rPr>
              <a:t>newborn</a:t>
            </a:r>
            <a:r>
              <a:rPr lang="en-GB" sz="3600" dirty="0">
                <a:solidFill>
                  <a:schemeClr val="bg1"/>
                </a:solidFill>
              </a:rPr>
              <a:t>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47641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O Come All Ye Faithful</a:t>
            </a: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4758525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C. Frederick </a:t>
            </a:r>
            <a:r>
              <a:rPr lang="en-GB" sz="1200" dirty="0" err="1">
                <a:solidFill>
                  <a:schemeClr val="bg1"/>
                </a:solidFill>
              </a:rPr>
              <a:t>Oakeley</a:t>
            </a:r>
            <a:r>
              <a:rPr lang="en-GB" sz="1200" dirty="0">
                <a:solidFill>
                  <a:schemeClr val="bg1"/>
                </a:solidFill>
              </a:rPr>
              <a:t> | John Francis Wade | William Henry Monk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Words: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Music: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19798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O come all ye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Joyful and triumphant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ye O come ye to Bethlehem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Come and behold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Born the King of angels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1774347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Christ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375205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God of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Light of light</a:t>
            </a:r>
          </a:p>
          <a:p>
            <a:r>
              <a:rPr lang="en-GB" sz="5000" dirty="0">
                <a:solidFill>
                  <a:schemeClr val="bg1"/>
                </a:solidFill>
              </a:rPr>
              <a:t>Lo He abhors not the virgin's womb</a:t>
            </a:r>
          </a:p>
          <a:p>
            <a:r>
              <a:rPr lang="en-GB" sz="5000" dirty="0">
                <a:solidFill>
                  <a:schemeClr val="bg1"/>
                </a:solidFill>
              </a:rPr>
              <a:t>Very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Begotten not created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998559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Christ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090832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Sing choirs of angels</a:t>
            </a:r>
          </a:p>
          <a:p>
            <a:r>
              <a:rPr lang="en-GB" sz="5000" dirty="0">
                <a:solidFill>
                  <a:schemeClr val="bg1"/>
                </a:solidFill>
              </a:rPr>
              <a:t>Sing in exultation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Sing all ye citizens of heaven above</a:t>
            </a:r>
          </a:p>
          <a:p>
            <a:r>
              <a:rPr lang="en-GB" sz="5000" dirty="0">
                <a:solidFill>
                  <a:schemeClr val="bg1"/>
                </a:solidFill>
              </a:rPr>
              <a:t>Glory to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the highest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2608289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299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Christ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118472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Yea Lord we greet Thee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Born this happy morning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to Thee be glory given</a:t>
            </a:r>
          </a:p>
          <a:p>
            <a:r>
              <a:rPr lang="en-GB" sz="5000" dirty="0">
                <a:solidFill>
                  <a:schemeClr val="bg1"/>
                </a:solidFill>
              </a:rPr>
              <a:t>Word of the Father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Now in flesh appearing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18669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O come let us adore Him</a:t>
            </a:r>
          </a:p>
          <a:p>
            <a:r>
              <a:rPr lang="en-GB" sz="5000" dirty="0">
                <a:solidFill>
                  <a:schemeClr val="bg1"/>
                </a:solidFill>
              </a:rPr>
              <a:t>Christ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533356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O Little Town of Bethlehem</a:t>
            </a: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2312176</a:t>
            </a:r>
          </a:p>
          <a:p>
            <a:r>
              <a:rPr lang="en-GB" sz="1200" dirty="0">
                <a:solidFill>
                  <a:schemeClr val="bg1"/>
                </a:solidFill>
              </a:rPr>
              <a:t>Henry Walford Davies | Phillips Brooks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Words: Public Domain; Music: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3128877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little town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still we see thee lie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Above thy deep and dreamless sleep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silent stars go by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Yet in thy dark streets shineth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everlasting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hopes and fears of all the years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Are met in thee tonight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50183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morning stars together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Proclaim the holy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praises sing to God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peace to men on earth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Christ is born of Mary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gathered all above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While mortals sleep the angels keep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Their watch of </a:t>
            </a:r>
            <a:r>
              <a:rPr lang="en-GB" sz="3600" dirty="0" err="1">
                <a:solidFill>
                  <a:schemeClr val="bg1"/>
                </a:solidFill>
              </a:rPr>
              <a:t>wond'ring</a:t>
            </a:r>
            <a:r>
              <a:rPr lang="en-GB" sz="3600" dirty="0">
                <a:solidFill>
                  <a:schemeClr val="bg1"/>
                </a:solidFill>
              </a:rPr>
              <a:t> love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7720193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How silently how silently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wondrous gift is </a:t>
            </a:r>
            <a:r>
              <a:rPr lang="en-GB" sz="3600" dirty="0" err="1">
                <a:solidFill>
                  <a:schemeClr val="bg1"/>
                </a:solidFill>
              </a:rPr>
              <a:t>giv'n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So God imparts to human hearts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blessings of His </a:t>
            </a:r>
            <a:r>
              <a:rPr lang="en-GB" sz="3600" dirty="0" err="1">
                <a:solidFill>
                  <a:schemeClr val="bg1"/>
                </a:solidFill>
              </a:rPr>
              <a:t>heav'n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No ear may hear His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in this world of sin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meek souls will receive Him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dear Christ enters in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000093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holy Child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Descend to us we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Cast out our sin and enter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 born in us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hear the Christmas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great glad tidings tell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come to us abide with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Lord Emmanuel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513627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Silent Night</a:t>
            </a: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4629513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Bart Millard | Brown Bannister | Franz </a:t>
            </a:r>
            <a:r>
              <a:rPr lang="en-GB" sz="1200" dirty="0" err="1">
                <a:solidFill>
                  <a:schemeClr val="bg1"/>
                </a:solidFill>
              </a:rPr>
              <a:t>Xaver</a:t>
            </a:r>
            <a:r>
              <a:rPr lang="en-GB" sz="1200" dirty="0">
                <a:solidFill>
                  <a:schemeClr val="bg1"/>
                </a:solidFill>
              </a:rPr>
              <a:t> Gruber | Jim Bryson | John Freeman Young | Joseph Mohr | Mike </a:t>
            </a:r>
            <a:r>
              <a:rPr lang="en-GB" sz="1200" dirty="0" err="1">
                <a:solidFill>
                  <a:schemeClr val="bg1"/>
                </a:solidFill>
              </a:rPr>
              <a:t>Scheuchzer</a:t>
            </a:r>
            <a:r>
              <a:rPr lang="en-GB" sz="1200" dirty="0">
                <a:solidFill>
                  <a:schemeClr val="bg1"/>
                </a:solidFill>
              </a:rPr>
              <a:t> | Nathan Cochran | Robby Schaffer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2005 </a:t>
            </a:r>
            <a:r>
              <a:rPr lang="en-GB" sz="1200" dirty="0" err="1">
                <a:solidFill>
                  <a:schemeClr val="bg1"/>
                </a:solidFill>
              </a:rPr>
              <a:t>Simpleville</a:t>
            </a:r>
            <a:r>
              <a:rPr lang="en-GB" sz="1200" dirty="0">
                <a:solidFill>
                  <a:schemeClr val="bg1"/>
                </a:solidFill>
              </a:rPr>
              <a:t> Music; Wet As A Fish Music; </a:t>
            </a:r>
            <a:r>
              <a:rPr lang="en-GB" sz="1200" dirty="0" err="1">
                <a:solidFill>
                  <a:schemeClr val="bg1"/>
                </a:solidFill>
              </a:rPr>
              <a:t>Banistuci</a:t>
            </a:r>
            <a:r>
              <a:rPr lang="en-GB" sz="1200" dirty="0">
                <a:solidFill>
                  <a:schemeClr val="bg1"/>
                </a:solidFill>
              </a:rPr>
              <a:t>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31018819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Silent night holy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is calm all is bright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Round yon virgin mother and Child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Infant so tender and mild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Sleep in heavenly peace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Sleep in heavenly peace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375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Silent night holy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Shepherds quake at the sight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Glories stream from heaven afar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Heav’nly</a:t>
            </a:r>
            <a:r>
              <a:rPr lang="en-GB" sz="3600" dirty="0">
                <a:solidFill>
                  <a:schemeClr val="bg1"/>
                </a:solidFill>
              </a:rPr>
              <a:t> hosts sing alleluia</a:t>
            </a:r>
          </a:p>
          <a:p>
            <a:r>
              <a:rPr lang="en-GB" sz="3600" dirty="0">
                <a:solidFill>
                  <a:schemeClr val="bg1"/>
                </a:solidFill>
              </a:rPr>
              <a:t>Christ the Saviour is born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Christ the Saviour is born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380778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Silent night holy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Son of God love's pure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Radiant beams from Thy holy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the dawn of redeeming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Lord at Thy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Lord at Thy birth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787828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174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Christians Awake</a:t>
            </a: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2745657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John </a:t>
            </a:r>
            <a:r>
              <a:rPr lang="en-GB" sz="1200" dirty="0" err="1">
                <a:solidFill>
                  <a:schemeClr val="bg1"/>
                </a:solidFill>
              </a:rPr>
              <a:t>Byrom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734531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Christians awake salute the happy morn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Whereon the Saviour of mankind was born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Rise to adore the mystery of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Which hosts of angels chanted from above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them the joyful tidings first begun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God incarnate and the Virgin's Son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5555140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to the watchful shepherds it was told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heard the angelic herald's voice behold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bring good tidings of a Saviour's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you and all the nations upon earth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day hath God fulfilled His promised word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day is born a Saviour Christ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828190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may we keep and ponder in our mind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God's wondrous love in saving lost mankind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Trace we the Babe who hath retrieved our loss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His poor manger to His bitter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Tread in His steps assisted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man's first heavenly state again takes place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294338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may we hope the angelic hosts among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sing redeemed a glad triumphant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that was born upon this joyful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Around us all His glory shall display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Saved by His love incessant we shall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Eternal praise to heaven's almighty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6517119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66CE29-1627-7851-07F3-E12A6D14F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6FE197-21D5-0543-5A48-56A2B32CED1A}"/>
              </a:ext>
            </a:extLst>
          </p:cNvPr>
          <p:cNvSpPr txBox="1"/>
          <p:nvPr/>
        </p:nvSpPr>
        <p:spPr>
          <a:xfrm>
            <a:off x="1305047" y="2204864"/>
            <a:ext cx="68823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</a:rPr>
              <a:t>It is confirmed that our Community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will have a new member next year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June 2024</a:t>
            </a:r>
          </a:p>
        </p:txBody>
      </p:sp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EF8B03-CA18-36B2-56BB-62104D699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36713"/>
            <a:ext cx="5400600" cy="527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602F-CBEA-2DC1-ED83-CA5E69763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0327E-46D5-0CA4-F631-BE4C2FBF4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469FB-EC2E-5EAC-517B-835B7B04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239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30EE-DD4C-8715-8FBC-9C04CB85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FA826-FBA1-64AA-4367-0CF15C9DF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724DB-916E-B6F7-FD29-7E8EA5964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53" y="44624"/>
            <a:ext cx="6970699" cy="678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222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166E-6075-6864-85BC-506A38DF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B35F-C7F7-ED6B-84AC-D006DD97F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C1567-D44D-1DA7-6F22-A90F02D07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137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Hark The Herald Angels Sing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27738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Charles Wesley | Felix Mendelssohn-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Bartholdy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Words: Public Domain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Music: Public Domain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Hark the herald angels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Glory to the new born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Peace on earth and mercy mild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and sinners reconciled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86606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Joyful all ye nations 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Join the triumph of the skies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the angelic hosts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Christ is born in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Hark the herald angels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Glory to the new born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185008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by highest </a:t>
            </a:r>
            <a:r>
              <a:rPr lang="en-GB" sz="3600" dirty="0" err="1">
                <a:solidFill>
                  <a:schemeClr val="bg1"/>
                </a:solidFill>
              </a:rPr>
              <a:t>heav'n</a:t>
            </a:r>
            <a:r>
              <a:rPr lang="en-GB" sz="3600" dirty="0">
                <a:solidFill>
                  <a:schemeClr val="bg1"/>
                </a:solidFill>
              </a:rPr>
              <a:t> adored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Christ the everlasting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Late in time behold Him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Offspring of the Virgin's womb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573231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Veiled in flesh the Godhead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Hail </a:t>
            </a:r>
            <a:r>
              <a:rPr lang="en-GB" sz="3600" dirty="0" err="1">
                <a:solidFill>
                  <a:schemeClr val="bg1"/>
                </a:solidFill>
              </a:rPr>
              <a:t>th'incarnate</a:t>
            </a:r>
            <a:r>
              <a:rPr lang="en-GB" sz="3600" dirty="0">
                <a:solidFill>
                  <a:schemeClr val="bg1"/>
                </a:solidFill>
              </a:rPr>
              <a:t> Deity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Pleased as man with men to dwell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our 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Hark the herald angels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Glory to the </a:t>
            </a:r>
            <a:r>
              <a:rPr lang="en-GB" sz="3600" dirty="0" err="1">
                <a:solidFill>
                  <a:schemeClr val="bg1"/>
                </a:solidFill>
              </a:rPr>
              <a:t>newborn</a:t>
            </a:r>
            <a:r>
              <a:rPr lang="en-GB" sz="3600" dirty="0">
                <a:solidFill>
                  <a:schemeClr val="bg1"/>
                </a:solidFill>
              </a:rPr>
              <a:t>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193886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8274</TotalTime>
  <Words>1137</Words>
  <Application>Microsoft Office PowerPoint</Application>
  <PresentationFormat>On-screen Show (4:3)</PresentationFormat>
  <Paragraphs>217</Paragraphs>
  <Slides>47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431</cp:revision>
  <dcterms:created xsi:type="dcterms:W3CDTF">2019-09-23T12:06:27Z</dcterms:created>
  <dcterms:modified xsi:type="dcterms:W3CDTF">2023-12-16T17:17:50Z</dcterms:modified>
</cp:coreProperties>
</file>

<file path=docProps/thumbnail.jpeg>
</file>